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2" r:id="rId5"/>
    <p:sldId id="258" r:id="rId6"/>
    <p:sldId id="263" r:id="rId7"/>
    <p:sldId id="260" r:id="rId8"/>
    <p:sldId id="261" r:id="rId9"/>
    <p:sldId id="272" r:id="rId10"/>
    <p:sldId id="269" r:id="rId11"/>
    <p:sldId id="265" r:id="rId12"/>
    <p:sldId id="266" r:id="rId13"/>
    <p:sldId id="267" r:id="rId14"/>
    <p:sldId id="270" r:id="rId15"/>
    <p:sldId id="276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E830-FFA0-4320-9DFA-526903E3CC1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0330-0DA5-4817-ADDA-46ADE917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2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E830-FFA0-4320-9DFA-526903E3CC1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0330-0DA5-4817-ADDA-46ADE917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4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E830-FFA0-4320-9DFA-526903E3CC1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0330-0DA5-4817-ADDA-46ADE917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E830-FFA0-4320-9DFA-526903E3CC1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0330-0DA5-4817-ADDA-46ADE917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6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E830-FFA0-4320-9DFA-526903E3CC1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0330-0DA5-4817-ADDA-46ADE917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2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E830-FFA0-4320-9DFA-526903E3CC1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0330-0DA5-4817-ADDA-46ADE917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6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E830-FFA0-4320-9DFA-526903E3CC1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0330-0DA5-4817-ADDA-46ADE917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E830-FFA0-4320-9DFA-526903E3CC1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0330-0DA5-4817-ADDA-46ADE917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2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E830-FFA0-4320-9DFA-526903E3CC1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0330-0DA5-4817-ADDA-46ADE917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8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E830-FFA0-4320-9DFA-526903E3CC1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0330-0DA5-4817-ADDA-46ADE917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6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E830-FFA0-4320-9DFA-526903E3CC1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0330-0DA5-4817-ADDA-46ADE917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6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5E830-FFA0-4320-9DFA-526903E3CC1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0330-0DA5-4817-ADDA-46ADE917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7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CC-1 </a:t>
            </a:r>
            <a:br>
              <a:rPr lang="en-US" dirty="0" smtClean="0"/>
            </a:br>
            <a:r>
              <a:rPr lang="en-US" dirty="0" smtClean="0"/>
              <a:t>UNIT 2 : DIVERSITY IN MICROBIAL WORLD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Taken by : </a:t>
            </a:r>
            <a:r>
              <a:rPr lang="en-US" dirty="0" err="1" smtClean="0"/>
              <a:t>Mrs.Shinjini</a:t>
            </a:r>
            <a:r>
              <a:rPr lang="en-US" dirty="0" smtClean="0"/>
              <a:t> </a:t>
            </a:r>
            <a:r>
              <a:rPr lang="en-US" dirty="0" err="1" smtClean="0"/>
              <a:t>Dhar</a:t>
            </a:r>
            <a:r>
              <a:rPr lang="en-US" dirty="0" smtClean="0"/>
              <a:t> </a:t>
            </a:r>
            <a:r>
              <a:rPr lang="en-US" dirty="0" err="1" smtClean="0"/>
              <a:t>Halder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Faculty ;Microbiology Department ,Hooghly </a:t>
            </a:r>
            <a:r>
              <a:rPr lang="en-US" dirty="0" err="1" smtClean="0"/>
              <a:t>Womens</a:t>
            </a:r>
            <a:r>
              <a:rPr lang="en-US" dirty="0" smtClean="0"/>
              <a:t> College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15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24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DOMAIN CLASSIFICATION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736" y="987594"/>
            <a:ext cx="10515600" cy="486331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1990,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 Domain kingdom classification system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Carl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Woese’s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Classification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Six Kingdoms and Three Domains Classification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introduced.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system is based on the genetic characteristics (rather than phenotypic ones) with respect to evolutionary relatedness (phylogeny) of organisms that may prove more stable and predictable.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2"/>
          <a:stretch/>
        </p:blipFill>
        <p:spPr>
          <a:xfrm>
            <a:off x="4478778" y="3541689"/>
            <a:ext cx="2538984" cy="296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94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1094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DOMAIN CLASSIFICATION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6" name="Picture 6" descr="BAR. BIODIVERSITY - The Three Domain System Diagram | Quiz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30" y="1146220"/>
            <a:ext cx="9556124" cy="503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810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DOMAIN CLASSIFICATION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Three Domain Classification system | Download Scientific 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22" y="1825625"/>
            <a:ext cx="91955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619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BETWEEN KINGDOM AND DOMAIN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6" name="Picture 4" descr="Kingdoms and Dom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823" y="1943637"/>
            <a:ext cx="7830354" cy="423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099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the Three domain system: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evolutionary relationships, which also show how kingdoms are related</a:t>
            </a: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determines relationships with DNA sequencing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phylogenetics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broadly classifies biodiversity into Eubacteria,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Archaeabacteria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Eukarya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allowing for kingdom changes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28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Three domain of life </a:t>
            </a:r>
            <a:endParaRPr lang="en-US" dirty="0"/>
          </a:p>
        </p:txBody>
      </p:sp>
      <p:pic>
        <p:nvPicPr>
          <p:cNvPr id="14338" name="Picture 2" descr="Domain: Archaea : Classification and General feature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8" r="851"/>
          <a:stretch/>
        </p:blipFill>
        <p:spPr bwMode="auto">
          <a:xfrm>
            <a:off x="2395471" y="1332991"/>
            <a:ext cx="6556214" cy="49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488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CHARACTERS OF DIFFERENT GROUPS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ARCHAE :</a:t>
            </a:r>
          </a:p>
          <a:p>
            <a:pPr fontAlgn="base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Archaebacteria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be Gram-positive or Gram-negative. Cells are generally invested with a cell- wall,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(except Thermo plasma).</a:t>
            </a:r>
          </a:p>
          <a:p>
            <a:pPr fontAlgn="base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Archaebacterial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cells may be spherical, rod-shaped, spiral, irregularly lobed as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Sulfolobus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filamentous.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diameter ranges between 0.1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1.5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Cells multiply by several means, like binary fission, budding, fragmentation etc.</a:t>
            </a: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organisms may be aerobic, anaerobic,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chemolithotrophic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chemoorganotrophic.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mostly occur in extreme environments, though some 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mesophilic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Gram- positive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archaebacteria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a thick homogeneous cell wall mainly containing complex polysaccharide. The Gram-negative forms have a thinner wall consisting mainly of protein or glycoprotein.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28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CHARACTERS OF DIFFERENT GROUPS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ARCHAE 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outer membrane characteristically present in the Gram-negative true bacteria is absent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archaebacteria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Murein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absent in the cell wall of both Gram-positive and Gram-negative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archaebacteria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absence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murein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archaebacteria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insensitive to β-lactam antibiotics like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penicillins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cephalosporin’s, etc.</a:t>
            </a: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unique feature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archaebacteria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presence of ether-linked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isopranyl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lipids in their membranes. 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archaebacteria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a covalently linked closed circular genome, but its size is generally smaller than that of other prokaryotes. </a:t>
            </a:r>
          </a:p>
        </p:txBody>
      </p:sp>
    </p:spTree>
    <p:extLst>
      <p:ext uri="{BB962C8B-B14F-4D97-AF65-F5344CB8AC3E}">
        <p14:creationId xmlns:p14="http://schemas.microsoft.com/office/powerpoint/2010/main" val="2031871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Prokaryote classification and diversity (article) | Khan Academ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89" y="365125"/>
            <a:ext cx="9375819" cy="634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94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368"/>
          </a:xfrm>
        </p:spPr>
        <p:txBody>
          <a:bodyPr/>
          <a:lstStyle/>
          <a:p>
            <a:pPr algn="ctr"/>
            <a:r>
              <a:rPr lang="en-US" b="1" u="sng" dirty="0" smtClean="0"/>
              <a:t>DIFFERENT CLASSIFICATION SYSTEMS </a:t>
            </a:r>
            <a:endParaRPr lang="en-US" b="1" u="sng" dirty="0"/>
          </a:p>
        </p:txBody>
      </p:sp>
      <p:pic>
        <p:nvPicPr>
          <p:cNvPr id="1026" name="Picture 2" descr="a. Biological classification - BIOLOGY4IS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983" y="1352282"/>
            <a:ext cx="7817476" cy="495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53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 OF CLASSIFICATION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 ABOUT HACKEL AND WHITTAKER’S KINDGOM CONCEPT</a:t>
            </a:r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1860s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German investigator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Ernst Haeckel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a three-kingdom system of classification.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Haeckel’s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kingdoms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Animalia, Plantae, and Protista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 of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 Protista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included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protozoa, fungi, bacteria, and other microorganisms.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Haeckel’s system was not widely accepted, however, and microorganisms continued to be classified as plants (for example, bacteria and fungi) or animals (for example, protozoa).</a:t>
            </a:r>
          </a:p>
        </p:txBody>
      </p:sp>
    </p:spTree>
    <p:extLst>
      <p:ext uri="{BB962C8B-B14F-4D97-AF65-F5344CB8AC3E}">
        <p14:creationId xmlns:p14="http://schemas.microsoft.com/office/powerpoint/2010/main" val="246449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823" y="365125"/>
            <a:ext cx="10696977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HACKEL AND THREE KINGOM CLASSIFICATION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Three Kingdom System of Classification - YouTube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4" t="9928" r="7808" b="5233"/>
          <a:stretch/>
        </p:blipFill>
        <p:spPr bwMode="auto">
          <a:xfrm>
            <a:off x="837737" y="1835553"/>
            <a:ext cx="2112136" cy="304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7736" y="5029515"/>
            <a:ext cx="211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HACKEL</a:t>
            </a:r>
            <a:endParaRPr lang="en-US" b="1" dirty="0"/>
          </a:p>
        </p:txBody>
      </p:sp>
      <p:pic>
        <p:nvPicPr>
          <p:cNvPr id="4104" name="Picture 8" descr="Protozoa exhibit many morphologies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2"/>
          <a:stretch/>
        </p:blipFill>
        <p:spPr bwMode="auto">
          <a:xfrm>
            <a:off x="2949873" y="2060619"/>
            <a:ext cx="3752643" cy="412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NOW MORE ABOUT KINGDOM ANIMALIA - JustSci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516" y="1690688"/>
            <a:ext cx="4694735" cy="269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lassification within Kingdom Plantae: Basis and Types of Classific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388812"/>
            <a:ext cx="2112135" cy="207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36406" y="4884650"/>
            <a:ext cx="260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KINGDOM PLANTAE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4266" y="6186890"/>
            <a:ext cx="282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KINGDOM PROTIASTA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75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69" y="1690688"/>
            <a:ext cx="10515600" cy="281698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1968, Robert Whittaker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devised a system that was widely accepted by biologists for many years.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Whittaker’s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scheme recognized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kingdoms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Protista, Fungi, Plantae, and Animalia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b="1" dirty="0"/>
          </a:p>
        </p:txBody>
      </p:sp>
      <p:pic>
        <p:nvPicPr>
          <p:cNvPr id="6154" name="Picture 10" descr="Robert Whittaker | Classification of Organisms Wiki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271" y="3624025"/>
            <a:ext cx="2219882" cy="277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61397" y="3992451"/>
            <a:ext cx="441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Robert Whittaker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22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WHITTEKER’S FIVE KINGDOM CLASSIFICATION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Lessons - Tes Tea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52" y="1825625"/>
            <a:ext cx="472009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ingdom | Classification of Organisms Wiki | Fand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676" y="1818890"/>
            <a:ext cx="5460642" cy="435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916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Five Kingdom Concep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593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5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PROPERTIES OF FIVE KINGDOM CLASSIFICAION </a:t>
            </a:r>
            <a:endParaRPr lang="en-US" sz="3200" dirty="0"/>
          </a:p>
        </p:txBody>
      </p:sp>
      <p:pic>
        <p:nvPicPr>
          <p:cNvPr id="3074" name="Picture 2" descr="Whittaker's System of Classificatio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7"/>
          <a:stretch/>
        </p:blipFill>
        <p:spPr bwMode="auto">
          <a:xfrm>
            <a:off x="1762260" y="1522662"/>
            <a:ext cx="8667480" cy="50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24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AND DISADVANTTAGES OF FIVE KINGDOM CLASSIFICATION 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33045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Prokaryotes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 from all other living organisms in their cellular structure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Unicellular and multicellular organisms are kept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separately.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Fungi are placed in a separate kingdom as their mode of nutrition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than two kingdom classification.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1245" y="1825625"/>
            <a:ext cx="6382555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Unicellular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algae are kept in kingdom Protista, whereas algae like multicellular organisms are kept in kingdom Plantae. But similar organisms must be put together. 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diversity in kingdom Protista. Dissimilar organisms must not be kept in the same group.  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place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viruses.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organisms are kept far from each other. For example- Unicellular and multicellular algae.</a:t>
            </a:r>
          </a:p>
        </p:txBody>
      </p:sp>
    </p:spTree>
    <p:extLst>
      <p:ext uri="{BB962C8B-B14F-4D97-AF65-F5344CB8AC3E}">
        <p14:creationId xmlns:p14="http://schemas.microsoft.com/office/powerpoint/2010/main" val="1450214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477</Words>
  <Application>Microsoft Office PowerPoint</Application>
  <PresentationFormat>Widescreen</PresentationFormat>
  <Paragraphs>54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CC-1  UNIT 2 : DIVERSITY IN MICROBIAL WORLD </vt:lpstr>
      <vt:lpstr>DIFFERENT CLASSIFICATION SYSTEMS </vt:lpstr>
      <vt:lpstr>SYSTEMS OF CLASSIFICATION : IDEA ABOUT HACKEL AND WHITTAKER’S KINDGOM CONCEPT</vt:lpstr>
      <vt:lpstr>HACKEL AND THREE KINGOM CLASSIFICATION</vt:lpstr>
      <vt:lpstr>PowerPoint Presentation</vt:lpstr>
      <vt:lpstr>WHITTEKER’S FIVE KINGDOM CLASSIFICATION</vt:lpstr>
      <vt:lpstr>PowerPoint Presentation</vt:lpstr>
      <vt:lpstr>PROPERTIES OF FIVE KINGDOM CLASSIFICAION </vt:lpstr>
      <vt:lpstr>ADVANTAGES AND DISADVANTTAGES OF FIVE KINGDOM CLASSIFICATION </vt:lpstr>
      <vt:lpstr>THREE DOMAIN CLASSIFICATION </vt:lpstr>
      <vt:lpstr>THREE DOMAIN CLASSIFICATION </vt:lpstr>
      <vt:lpstr>THREE DOMAIN CLASSIFICATION </vt:lpstr>
      <vt:lpstr>RELATIONSHIP BETWEEN KINGDOM AND DOMAIN </vt:lpstr>
      <vt:lpstr>Advantages of the Three domain system: </vt:lpstr>
      <vt:lpstr>Three domain of life </vt:lpstr>
      <vt:lpstr>GENERAL CHARACTERS OF DIFFERENT GROUPS </vt:lpstr>
      <vt:lpstr>GENERAL CHARACTERS OF DIFFERENT GROUPS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CC-1  UNIT 2 : DIVERSITY IN MICROBIAL WORLD </dc:title>
  <dc:creator>rhalder</dc:creator>
  <cp:lastModifiedBy>rhalder</cp:lastModifiedBy>
  <cp:revision>22</cp:revision>
  <dcterms:created xsi:type="dcterms:W3CDTF">2020-12-17T04:35:07Z</dcterms:created>
  <dcterms:modified xsi:type="dcterms:W3CDTF">2021-11-01T12:21:43Z</dcterms:modified>
</cp:coreProperties>
</file>